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00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10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7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8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7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9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6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87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50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78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7518A-D762-6A4A-A267-50A829D4EA8D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167DC-5737-3B48-897C-17F0B16A9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41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09AAD3-5C22-E846-8777-79DE9D76D4E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6000" dirty="0" smtClean="0">
                <a:cs typeface="+mj-cs"/>
              </a:rPr>
              <a:t>Perimeter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564"/>
            <a:ext cx="8229600" cy="4525963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  <a:defRPr/>
            </a:pPr>
            <a:r>
              <a:rPr lang="en-US" sz="4500" dirty="0" smtClean="0">
                <a:cs typeface="+mn-cs"/>
              </a:rPr>
              <a:t>To calculate the perimeter of any shape, </a:t>
            </a:r>
            <a:r>
              <a:rPr lang="en-US" sz="4500" dirty="0" smtClean="0">
                <a:solidFill>
                  <a:srgbClr val="FF0000"/>
                </a:solidFill>
                <a:cs typeface="+mn-cs"/>
              </a:rPr>
              <a:t>just add up </a:t>
            </a:r>
            <a:r>
              <a:rPr lang="ja-JP" altLang="en-US" sz="4500" dirty="0" smtClean="0">
                <a:latin typeface="Arial"/>
                <a:cs typeface="+mn-cs"/>
              </a:rPr>
              <a:t>“</a:t>
            </a:r>
            <a:r>
              <a:rPr lang="en-US" sz="4500" dirty="0" smtClean="0">
                <a:cs typeface="+mn-cs"/>
              </a:rPr>
              <a:t>each</a:t>
            </a:r>
            <a:r>
              <a:rPr lang="ja-JP" altLang="en-US" sz="4500" dirty="0" smtClean="0">
                <a:latin typeface="Arial"/>
                <a:cs typeface="+mn-cs"/>
              </a:rPr>
              <a:t>”</a:t>
            </a:r>
            <a:r>
              <a:rPr lang="en-US" sz="4500" dirty="0" smtClean="0">
                <a:cs typeface="+mn-cs"/>
              </a:rPr>
              <a:t> line segment of the </a:t>
            </a:r>
            <a:r>
              <a:rPr lang="ja-JP" altLang="en-US" sz="4500" dirty="0" smtClean="0">
                <a:latin typeface="Arial"/>
                <a:cs typeface="+mn-cs"/>
              </a:rPr>
              <a:t>“</a:t>
            </a:r>
            <a:r>
              <a:rPr lang="en-US" sz="4500" dirty="0" smtClean="0">
                <a:cs typeface="+mn-cs"/>
              </a:rPr>
              <a:t>fence</a:t>
            </a:r>
            <a:r>
              <a:rPr lang="ja-JP" altLang="en-US" sz="4500" dirty="0" smtClean="0">
                <a:latin typeface="Arial"/>
                <a:cs typeface="+mn-cs"/>
              </a:rPr>
              <a:t>”</a:t>
            </a:r>
            <a:r>
              <a:rPr lang="en-US" sz="4500" dirty="0" smtClean="0"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069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8103F-4DE4-9C46-A96A-22B409E2A652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Perimeter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Triangles have 3 sides…add up each sides length.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200400" y="3505200"/>
            <a:ext cx="1828800" cy="16764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2133600" y="4191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5029200" y="41148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3886200" y="5334000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524000" y="43434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cs typeface="+mn-cs"/>
              </a:rPr>
              <a:t>8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096000" y="41910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cs typeface="+mn-cs"/>
              </a:rPr>
              <a:t>8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505200" y="60960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cs typeface="+mn-cs"/>
              </a:rPr>
              <a:t>8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487534" y="4953000"/>
            <a:ext cx="268174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8+8</a:t>
            </a:r>
            <a:r>
              <a:rPr lang="en-US" sz="2800" dirty="0">
                <a:solidFill>
                  <a:srgbClr val="FF0000"/>
                </a:solidFill>
              </a:rPr>
              <a:t>+8=24</a:t>
            </a:r>
          </a:p>
          <a:p>
            <a:pPr>
              <a:defRPr/>
            </a:pPr>
            <a:r>
              <a:rPr lang="en-US" sz="2800" dirty="0">
                <a:solidFill>
                  <a:srgbClr val="FF0000"/>
                </a:solidFill>
              </a:rPr>
              <a:t>The Perimeter is </a:t>
            </a:r>
            <a:r>
              <a:rPr lang="en-US" sz="2800" dirty="0" smtClean="0">
                <a:solidFill>
                  <a:srgbClr val="FF0000"/>
                </a:solidFill>
              </a:rPr>
              <a:t>24.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755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/>
      <p:bldP spid="9222" grpId="0" animBg="1"/>
      <p:bldP spid="9223" grpId="0" animBg="1"/>
      <p:bldP spid="9224" grpId="0"/>
      <p:bldP spid="9225" grpId="0"/>
      <p:bldP spid="9226" grpId="0"/>
      <p:bldP spid="92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DA12E-E2D8-1640-9F07-14AD75919205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Perimeter	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>
                <a:cs typeface="+mn-cs"/>
              </a:rPr>
              <a:t>A square has 4 </a:t>
            </a:r>
            <a:r>
              <a:rPr lang="en-US" dirty="0" smtClean="0">
                <a:cs typeface="+mn-cs"/>
              </a:rPr>
              <a:t>sides for the fence.</a:t>
            </a:r>
            <a:endParaRPr lang="en-US" dirty="0" smtClean="0">
              <a:cs typeface="+mn-cs"/>
            </a:endParaRP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 rot="2740747">
            <a:off x="3026898" y="3720769"/>
            <a:ext cx="2133600" cy="2117725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2362200" y="4572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4876800" y="46482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3886200" y="5562600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3810000" y="29718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905000" y="472440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cs typeface="+mn-cs"/>
              </a:rPr>
              <a:t>12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67400" y="480060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cs typeface="+mn-cs"/>
              </a:rPr>
              <a:t>12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333875" y="6012497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cs typeface="+mn-cs"/>
              </a:rPr>
              <a:t>12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327525" y="293211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cs typeface="+mn-cs"/>
              </a:rPr>
              <a:t>12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5638800" y="3276600"/>
            <a:ext cx="26942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cs typeface="+mn-cs"/>
              </a:rPr>
              <a:t>12+12+12+12=</a:t>
            </a:r>
            <a:r>
              <a:rPr lang="en-US" sz="2400" dirty="0" smtClean="0">
                <a:solidFill>
                  <a:srgbClr val="FF0000"/>
                </a:solidFill>
                <a:cs typeface="+mn-cs"/>
              </a:rPr>
              <a:t>48</a:t>
            </a:r>
          </a:p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The perimeter is 48.</a:t>
            </a:r>
            <a:endParaRPr lang="en-US" sz="2400" dirty="0">
              <a:solidFill>
                <a:srgbClr val="FF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6292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 animBg="1"/>
      <p:bldP spid="102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17F106-593A-5546-85FF-D40897CB18E7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6000" dirty="0" smtClean="0">
                <a:cs typeface="+mj-cs"/>
              </a:rPr>
              <a:t>Area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500" dirty="0" smtClean="0">
                <a:cs typeface="+mn-cs"/>
              </a:rPr>
              <a:t>Area is the </a:t>
            </a:r>
            <a:r>
              <a:rPr lang="en-US" sz="4500" dirty="0" smtClean="0">
                <a:solidFill>
                  <a:srgbClr val="FF0000"/>
                </a:solidFill>
                <a:cs typeface="+mn-cs"/>
              </a:rPr>
              <a:t>ENTIRE INSIDE </a:t>
            </a:r>
            <a:r>
              <a:rPr lang="en-US" sz="4500" dirty="0" smtClean="0">
                <a:cs typeface="+mn-cs"/>
              </a:rPr>
              <a:t>of a shape</a:t>
            </a:r>
          </a:p>
          <a:p>
            <a:pPr eaLnBrk="1" hangingPunct="1">
              <a:defRPr/>
            </a:pPr>
            <a:r>
              <a:rPr lang="en-US" sz="4500" dirty="0" smtClean="0">
                <a:cs typeface="+mn-cs"/>
              </a:rPr>
              <a:t>It is always measured in </a:t>
            </a:r>
            <a:r>
              <a:rPr lang="ja-JP" altLang="en-US" sz="4500" dirty="0" smtClean="0">
                <a:latin typeface="Arial"/>
                <a:cs typeface="+mn-cs"/>
              </a:rPr>
              <a:t>“</a:t>
            </a:r>
            <a:r>
              <a:rPr lang="en-US" sz="4500" dirty="0" smtClean="0">
                <a:cs typeface="+mn-cs"/>
              </a:rPr>
              <a:t>squares</a:t>
            </a:r>
            <a:r>
              <a:rPr lang="ja-JP" altLang="en-US" sz="4500" dirty="0" smtClean="0">
                <a:latin typeface="Arial"/>
                <a:cs typeface="+mn-cs"/>
              </a:rPr>
              <a:t>”</a:t>
            </a:r>
            <a:r>
              <a:rPr lang="en-US" sz="4500" dirty="0" smtClean="0">
                <a:cs typeface="+mn-cs"/>
              </a:rPr>
              <a:t> (sq. inch, </a:t>
            </a:r>
            <a:r>
              <a:rPr lang="en-US" sz="4500" dirty="0" err="1" smtClean="0">
                <a:cs typeface="+mn-cs"/>
              </a:rPr>
              <a:t>sq</a:t>
            </a:r>
            <a:r>
              <a:rPr lang="en-US" sz="4500" dirty="0" smtClean="0">
                <a:cs typeface="+mn-cs"/>
              </a:rPr>
              <a:t> </a:t>
            </a:r>
            <a:r>
              <a:rPr lang="en-US" sz="4500" dirty="0" err="1" smtClean="0">
                <a:cs typeface="+mn-cs"/>
              </a:rPr>
              <a:t>ft</a:t>
            </a:r>
            <a:r>
              <a:rPr lang="en-US" sz="4500" dirty="0" smtClean="0"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23590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0379D-EEB3-8C45-BC1E-660C34DA685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334000" y="3200400"/>
            <a:ext cx="2895600" cy="2743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AREA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1113" y="1122792"/>
            <a:ext cx="6559924" cy="1621542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>
                <a:cs typeface="+mn-cs"/>
              </a:rPr>
              <a:t>Square units </a:t>
            </a:r>
            <a:r>
              <a:rPr lang="en-US" sz="2800" dirty="0" smtClean="0">
                <a:cs typeface="+mn-cs"/>
              </a:rPr>
              <a:t>means</a:t>
            </a:r>
            <a:r>
              <a:rPr lang="ja-JP" altLang="en-US" sz="2800" dirty="0" smtClean="0">
                <a:latin typeface="Arial"/>
                <a:cs typeface="+mn-cs"/>
              </a:rPr>
              <a:t>“</a:t>
            </a:r>
            <a:r>
              <a:rPr lang="en-US" sz="2800" dirty="0" smtClean="0">
                <a:cs typeface="+mn-cs"/>
              </a:rPr>
              <a:t>that</a:t>
            </a:r>
            <a:r>
              <a:rPr lang="ja-JP" altLang="en-US" sz="2800" dirty="0" smtClean="0">
                <a:latin typeface="Arial"/>
                <a:cs typeface="+mn-cs"/>
              </a:rPr>
              <a:t>”</a:t>
            </a:r>
            <a:r>
              <a:rPr lang="en-US" sz="2800" dirty="0" smtClean="0">
                <a:cs typeface="+mn-cs"/>
              </a:rPr>
              <a:t> many squares fit inside that shape (if measured in feet…it</a:t>
            </a:r>
            <a:r>
              <a:rPr lang="ja-JP" altLang="en-US" sz="2800" dirty="0" smtClean="0">
                <a:latin typeface="Arial"/>
                <a:cs typeface="+mn-cs"/>
              </a:rPr>
              <a:t>’</a:t>
            </a:r>
            <a:r>
              <a:rPr lang="en-US" sz="2800" dirty="0" smtClean="0">
                <a:cs typeface="+mn-cs"/>
              </a:rPr>
              <a:t>s feet…if meters…it</a:t>
            </a:r>
            <a:r>
              <a:rPr lang="ja-JP" altLang="en-US" sz="2800" dirty="0" smtClean="0">
                <a:latin typeface="Arial"/>
                <a:cs typeface="+mn-cs"/>
              </a:rPr>
              <a:t>’</a:t>
            </a:r>
            <a:r>
              <a:rPr lang="en-US" sz="2800" dirty="0" smtClean="0">
                <a:cs typeface="+mn-cs"/>
              </a:rPr>
              <a:t>s meters.  In this example the area is 4 square units…note 4 squares fit)</a:t>
            </a:r>
          </a:p>
        </p:txBody>
      </p:sp>
      <p:sp>
        <p:nvSpPr>
          <p:cNvPr id="17414" name="AutoShape 5" descr="1sqrect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5" name="AutoShape 7" descr="1sqrect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AutoShape 9" descr="1sqrect"/>
          <p:cNvSpPr>
            <a:spLocks noChangeAspect="1" noChangeArrowheads="1"/>
          </p:cNvSpPr>
          <p:nvPr/>
        </p:nvSpPr>
        <p:spPr bwMode="auto">
          <a:xfrm>
            <a:off x="5943600" y="3657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 dirty="0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777835" y="3200400"/>
            <a:ext cx="3124200" cy="2743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6781800" y="32004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5410200" y="45720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7315200" y="3657600"/>
            <a:ext cx="3558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cs typeface="+mn-cs"/>
              </a:rPr>
              <a:t>2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5943600" y="4953000"/>
            <a:ext cx="3558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smtClean="0">
                <a:cs typeface="+mn-cs"/>
              </a:rPr>
              <a:t>3</a:t>
            </a:r>
            <a:endParaRPr lang="en-US" sz="2400" dirty="0">
              <a:cs typeface="+mn-cs"/>
            </a:endParaRP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7315200" y="5029200"/>
            <a:ext cx="3558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smtClean="0">
                <a:cs typeface="+mn-cs"/>
              </a:rPr>
              <a:t>4</a:t>
            </a:r>
            <a:endParaRPr lang="en-US" sz="2400" dirty="0"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67400" y="36576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8140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 animBg="1"/>
      <p:bldP spid="18445" grpId="0" animBg="1"/>
      <p:bldP spid="18448" grpId="0"/>
      <p:bldP spid="18449" grpId="0"/>
      <p:bldP spid="1845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155</Words>
  <Application>Microsoft Macintosh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Perimeter</vt:lpstr>
      <vt:lpstr>Perimeter</vt:lpstr>
      <vt:lpstr>Perimeter </vt:lpstr>
      <vt:lpstr>Area</vt:lpstr>
      <vt:lpstr>AREA</vt:lpstr>
    </vt:vector>
  </TitlesOfParts>
  <Company>Murfreesboro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Perimeter</dc:title>
  <dc:creator>ashleigh.stone Stone</dc:creator>
  <cp:lastModifiedBy>ashleigh.stone Stone</cp:lastModifiedBy>
  <cp:revision>5</cp:revision>
  <dcterms:created xsi:type="dcterms:W3CDTF">2012-04-09T21:01:18Z</dcterms:created>
  <dcterms:modified xsi:type="dcterms:W3CDTF">2012-04-09T22:43:59Z</dcterms:modified>
</cp:coreProperties>
</file>